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6" r:id="rId4"/>
    <p:sldId id="263" r:id="rId5"/>
    <p:sldId id="267" r:id="rId6"/>
    <p:sldId id="264" r:id="rId7"/>
    <p:sldId id="268" r:id="rId8"/>
    <p:sldId id="265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8F41E-525E-405B-8ACE-CDEF4443A5D1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11399-C9EC-4394-AAF5-EC182F6E20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87878" y="1643050"/>
            <a:ext cx="4198700" cy="463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0128" y="142852"/>
            <a:ext cx="7772400" cy="1143008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</a:rPr>
              <a:t>Ministère de l’Aménagement du Territoire,</a:t>
            </a:r>
            <a:br>
              <a:rPr lang="fr-FR" sz="28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</a:rPr>
              <a:t> de l’Environnement et de la Ville</a:t>
            </a:r>
            <a:endParaRPr lang="fr-FR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14348" y="3429000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Atelier  Régional Africain sur le Centre d’Echange</a:t>
            </a:r>
          </a:p>
          <a:p>
            <a:pPr algn="ctr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d’Informations de la Biodiversité</a:t>
            </a:r>
          </a:p>
          <a:p>
            <a:pPr algn="ctr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11-14 mars 2013, Marrakech, Maroc</a:t>
            </a:r>
          </a:p>
          <a:p>
            <a:pPr algn="ctr"/>
            <a:endParaRPr lang="fr-FR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00100" y="1857364"/>
            <a:ext cx="7500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Etat du Centre d’Echange d’Information de l’Algérie (CHM)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7158" y="5929331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Présentée par : Saida LAOUAR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2910" y="214290"/>
            <a:ext cx="7956376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Activités du CHM Algérie</a:t>
            </a:r>
            <a:endParaRPr lang="fr-FR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6668" y="1428736"/>
            <a:ext cx="8964488" cy="38576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400" b="1" dirty="0" smtClean="0">
                <a:latin typeface="Times New Roman" pitchFamily="18" charset="0"/>
                <a:cs typeface="Times New Roman" pitchFamily="18" charset="0"/>
              </a:rPr>
              <a:t> Participation à l’atelier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de formation sous-régionale sur la mise en œuvre du CHM-CDB, à Rabat, mars 2007.</a:t>
            </a:r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F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F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3400" lvl="1" indent="-266700">
              <a:tabLst>
                <a:tab pos="177800" algn="l"/>
              </a:tabLst>
            </a:pPr>
            <a:endParaRPr lang="fr-FR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endParaRPr lang="fr-CA" dirty="0" smtClean="0">
              <a:latin typeface="Arial" charset="0"/>
              <a:cs typeface="Arial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286124"/>
            <a:ext cx="29908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209160"/>
            <a:ext cx="7956376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Activités du CHM Algérie</a:t>
            </a:r>
            <a:endParaRPr lang="fr-FR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0" y="1071546"/>
            <a:ext cx="8964488" cy="49292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400" b="1" dirty="0" smtClean="0">
                <a:latin typeface="Times New Roman" pitchFamily="18" charset="0"/>
                <a:cs typeface="Times New Roman" pitchFamily="18" charset="0"/>
              </a:rPr>
              <a:t> Participation à la Session de formation des administrateurs des CHM à Bruxelles, novembre 2011.</a:t>
            </a:r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400" b="1" dirty="0" smtClean="0">
                <a:latin typeface="Times New Roman" pitchFamily="18" charset="0"/>
                <a:cs typeface="Times New Roman" pitchFamily="18" charset="0"/>
              </a:rPr>
              <a:t> Actualisation du CHM (dans le cadre de l’actualisation de la Stratégie Nationale).</a:t>
            </a:r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endParaRPr lang="fr-CA" dirty="0" smtClean="0">
              <a:latin typeface="Arial" charset="0"/>
              <a:cs typeface="Arial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500306"/>
            <a:ext cx="29908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214290"/>
            <a:ext cx="7956376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Problèmes rencontrés</a:t>
            </a:r>
            <a:endParaRPr lang="fr-FR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28596" y="1357298"/>
            <a:ext cx="828680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endParaRPr lang="fr-CA" sz="2200" dirty="0" smtClean="0"/>
          </a:p>
          <a:p>
            <a:pPr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Absence d’une stratégie et d’un plan d’action du CHM;</a:t>
            </a:r>
          </a:p>
          <a:p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le point focal CHM chargé d’autres activités;</a:t>
            </a:r>
          </a:p>
          <a:p>
            <a:pPr>
              <a:buFont typeface="Wingdings" pitchFamily="2" charset="2"/>
              <a:buChar char="ü"/>
            </a:pPr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Difficultés à obtenir les informations (rétention d’informations);</a:t>
            </a:r>
          </a:p>
          <a:p>
            <a:endParaRPr lang="fr-FR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285728"/>
            <a:ext cx="7956376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Problèmes rencontrés</a:t>
            </a:r>
            <a:endParaRPr lang="fr-FR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571472" y="1214422"/>
            <a:ext cx="8215370" cy="4286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 Insuffisance du nombre de personnel qualifié pour la gestion des sites web du CHM ;</a:t>
            </a:r>
          </a:p>
          <a:p>
            <a:pPr lvl="0">
              <a:buFont typeface="Wingdings" pitchFamily="2" charset="2"/>
              <a:buChar char="ü"/>
            </a:pPr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Insuffisance de sensibilisation des acteurs sur l’importance du CHM.</a:t>
            </a:r>
          </a:p>
          <a:p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/>
            <a:endParaRPr lang="fr-FR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oneTexte 10"/>
          <p:cNvSpPr txBox="1">
            <a:spLocks noChangeArrowheads="1"/>
          </p:cNvSpPr>
          <p:nvPr/>
        </p:nvSpPr>
        <p:spPr bwMode="auto">
          <a:xfrm>
            <a:off x="2500313" y="214313"/>
            <a:ext cx="3286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Perspectives</a:t>
            </a:r>
            <a:endParaRPr lang="fr-FR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ZoneTexte 6"/>
          <p:cNvSpPr txBox="1">
            <a:spLocks noChangeArrowheads="1"/>
          </p:cNvSpPr>
          <p:nvPr/>
        </p:nvSpPr>
        <p:spPr bwMode="auto">
          <a:xfrm>
            <a:off x="785786" y="1000109"/>
            <a:ext cx="735811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fr-FR" dirty="0"/>
          </a:p>
          <a:p>
            <a:pPr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Mise en place d’un comité national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CHM afin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d’assurer le suivi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et 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l’évolution du site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Collecte des données auprès des partenaires afin d’alimenter le site;</a:t>
            </a:r>
          </a:p>
          <a:p>
            <a:pPr>
              <a:buFont typeface="Wingdings" pitchFamily="2" charset="2"/>
              <a:buChar char="ü"/>
            </a:pPr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oneTexte 10"/>
          <p:cNvSpPr txBox="1">
            <a:spLocks noChangeArrowheads="1"/>
          </p:cNvSpPr>
          <p:nvPr/>
        </p:nvSpPr>
        <p:spPr bwMode="auto">
          <a:xfrm>
            <a:off x="2500313" y="214313"/>
            <a:ext cx="3286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Perspectives</a:t>
            </a:r>
            <a:endParaRPr lang="fr-FR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ZoneTexte 6"/>
          <p:cNvSpPr txBox="1">
            <a:spLocks noChangeArrowheads="1"/>
          </p:cNvSpPr>
          <p:nvPr/>
        </p:nvSpPr>
        <p:spPr bwMode="auto">
          <a:xfrm>
            <a:off x="857224" y="1063072"/>
            <a:ext cx="728667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fr-FR" dirty="0"/>
          </a:p>
          <a:p>
            <a:pPr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 Renforcement du partenariat avec la Belgique;</a:t>
            </a:r>
          </a:p>
          <a:p>
            <a:pPr>
              <a:buFont typeface="Wingdings" pitchFamily="2" charset="2"/>
              <a:buChar char="ü"/>
            </a:pPr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 Développement d’une stratégie  et d’un plan d’action CHM;</a:t>
            </a:r>
          </a:p>
          <a:p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Lancement de Formation de « formateurs » en matière du CHM;</a:t>
            </a:r>
          </a:p>
          <a:p>
            <a:pPr lvl="0">
              <a:buFont typeface="Wingdings" pitchFamily="2" charset="2"/>
              <a:buChar char="ü"/>
            </a:pPr>
            <a:endParaRPr lang="fr-FR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fr-FR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Sensibilisation  des décideurs.</a:t>
            </a:r>
          </a:p>
          <a:p>
            <a:pPr>
              <a:buFont typeface="Wingdings" pitchFamily="2" charset="2"/>
              <a:buChar char="ü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28860" y="285728"/>
            <a:ext cx="3443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32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Recommandations</a:t>
            </a:r>
            <a:endParaRPr kumimoji="0" lang="fr-FR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8680" y="1000108"/>
            <a:ext cx="889532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fr-FR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Renforcement de la Coopération Sud-Sud;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fr-FR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fr-FR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Développement d’un CHM régional;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fr-FR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fr-FR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Développement d’un plan marketing (vendre le CHM).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238</Words>
  <Application>Microsoft Office PowerPoint</Application>
  <PresentationFormat>Affichage à l'écran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Ministère de l’Aménagement du Territoire,  de l’Environnement et de la Ville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Ministère de l’Aménagement du Territoire,  de l’Environnement et de la Ville</dc:title>
  <dc:creator>user</dc:creator>
  <cp:lastModifiedBy>Dzcomp</cp:lastModifiedBy>
  <cp:revision>27</cp:revision>
  <dcterms:created xsi:type="dcterms:W3CDTF">2013-03-07T20:33:01Z</dcterms:created>
  <dcterms:modified xsi:type="dcterms:W3CDTF">2013-03-11T17:07:40Z</dcterms:modified>
</cp:coreProperties>
</file>